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8"/>
  </p:notesMasterIdLst>
  <p:sldIdLst>
    <p:sldId id="1105" r:id="rId3"/>
    <p:sldId id="1106" r:id="rId4"/>
    <p:sldId id="1107" r:id="rId5"/>
    <p:sldId id="1108" r:id="rId6"/>
    <p:sldId id="1116" r:id="rId7"/>
    <p:sldId id="256" r:id="rId8"/>
    <p:sldId id="1109" r:id="rId9"/>
    <p:sldId id="1110" r:id="rId10"/>
    <p:sldId id="1111" r:id="rId11"/>
    <p:sldId id="1009" r:id="rId12"/>
    <p:sldId id="1115" r:id="rId13"/>
    <p:sldId id="1104" r:id="rId14"/>
    <p:sldId id="1112" r:id="rId15"/>
    <p:sldId id="1113" r:id="rId16"/>
    <p:sldId id="258" r:id="rId17"/>
  </p:sldIdLst>
  <p:sldSz cx="12192000" cy="6858000"/>
  <p:notesSz cx="6858000" cy="9144000"/>
  <p:defaultTextStyle>
    <a:defPPr>
      <a:defRPr lang="nb-N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84" y="1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b-NO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F416AF-D671-4E32-BE0C-1B049A2D8418}" type="datetimeFigureOut">
              <a:rPr lang="nb-NO" smtClean="0"/>
              <a:t>15.10.2021</a:t>
            </a:fld>
            <a:endParaRPr lang="nb-NO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b-NO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nb-N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b-N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ABA76D2-6480-4F41-821D-7C9C7B84BA8D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1960023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442" name="Slide Image Placeholder 1">
            <a:extLst>
              <a:ext uri="{FF2B5EF4-FFF2-40B4-BE49-F238E27FC236}">
                <a16:creationId xmlns:a16="http://schemas.microsoft.com/office/drawing/2014/main" id="{BB7993A6-B11F-47F4-9180-1019C0575A0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9443" name="Notes Placeholder 2">
            <a:extLst>
              <a:ext uri="{FF2B5EF4-FFF2-40B4-BE49-F238E27FC236}">
                <a16:creationId xmlns:a16="http://schemas.microsoft.com/office/drawing/2014/main" id="{4B121D07-C744-46E8-B93B-2D97D092CF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nb-NO" altLang="nb-NO">
                <a:latin typeface="Arial" panose="020B0604020202020204" pitchFamily="34" charset="0"/>
              </a:rPr>
              <a:t>Section, confer stippled line</a:t>
            </a:r>
          </a:p>
        </p:txBody>
      </p:sp>
      <p:sp>
        <p:nvSpPr>
          <p:cNvPr id="189444" name="Slide Number Placeholder 3">
            <a:extLst>
              <a:ext uri="{FF2B5EF4-FFF2-40B4-BE49-F238E27FC236}">
                <a16:creationId xmlns:a16="http://schemas.microsoft.com/office/drawing/2014/main" id="{2B07D3CF-1734-4DB4-B3FC-0A7B26D9A93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5D67496-E354-489F-A967-0FDB36C7F90A}" type="slidenum">
              <a:rPr kumimoji="0" lang="nb-NO" altLang="nb-NO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nb-NO" altLang="nb-NO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BD3F7D-7BDF-45E2-B161-E09790F2450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nb-NO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66D4138-8C4E-40E7-B4EF-09F3FB49708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nb-NO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CD981D-3CAC-45EE-B5CC-A1E03C7C42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89A92-21D8-4059-926D-D27F810FB897}" type="datetimeFigureOut">
              <a:rPr lang="nb-NO" smtClean="0"/>
              <a:t>15.10.2021</a:t>
            </a:fld>
            <a:endParaRPr lang="nb-NO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6AE1A5-70AC-45F9-86E9-44C6DF6F70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B8F1FD-A62A-4D8A-9A52-4439A73087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3F5D8-22CA-4B48-996C-37F37DB95681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2749695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6B7110-7C67-4C31-99EF-087AD97F18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nb-NO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F8395F-C749-4F68-A73D-C8EAA1AB49D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nb-NO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861657-C096-4037-8E9D-20672E170A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89A92-21D8-4059-926D-D27F810FB897}" type="datetimeFigureOut">
              <a:rPr lang="nb-NO" smtClean="0"/>
              <a:t>15.10.2021</a:t>
            </a:fld>
            <a:endParaRPr lang="nb-NO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99DA62-EAFF-42B8-B503-7B6EFFBEFB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54B721-B479-475F-B07A-DFAF02065A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3F5D8-22CA-4B48-996C-37F37DB95681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8858294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DE32DE-98E0-41ED-9B86-0F5813A5AA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nb-NO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D48E313-A155-4962-BA55-67EA220DA0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6006B8-EECE-4A3B-9CA4-6CB166A8D0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89A92-21D8-4059-926D-D27F810FB897}" type="datetimeFigureOut">
              <a:rPr lang="nb-NO" smtClean="0"/>
              <a:t>15.10.2021</a:t>
            </a:fld>
            <a:endParaRPr lang="nb-NO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B9F977-B414-4A0A-9318-531CB82A97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4886D5-EDFE-4BC3-AC17-72C11EC03A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3F5D8-22CA-4B48-996C-37F37DB95681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8484024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FA1326-B94F-4EFA-B888-3BAC9104B2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nb-NO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94B6A2-93F7-48EC-A0F8-EF529D9FD58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nb-NO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B431513-F44B-4031-BAF2-34C11C07CAA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nb-NO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DEE9356-83B1-4630-8C04-2762F31C90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89A92-21D8-4059-926D-D27F810FB897}" type="datetimeFigureOut">
              <a:rPr lang="nb-NO" smtClean="0"/>
              <a:t>15.10.2021</a:t>
            </a:fld>
            <a:endParaRPr lang="nb-NO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822A19E-115F-44FB-ACFB-4427B0A4B0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905F69E-AFD4-405C-A2AF-9697195C7A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3F5D8-22CA-4B48-996C-37F37DB95681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817069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2431B9-81EC-4393-AFBB-6D2B9C0868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nb-NO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A2FF759-D292-4A35-92CD-F6CA8B2A7C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D1248DC-39A2-4952-95B8-DCFB8163968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nb-NO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3C4A11B-F414-43C6-A727-4DD883AFB6F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8D22137-3B3A-4D4A-B041-8DCB2E5568B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nb-NO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D7B3ACA-045B-4BD6-95FC-9D0D6E3577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89A92-21D8-4059-926D-D27F810FB897}" type="datetimeFigureOut">
              <a:rPr lang="nb-NO" smtClean="0"/>
              <a:t>15.10.2021</a:t>
            </a:fld>
            <a:endParaRPr lang="nb-NO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23094DF-1442-48FD-BF3D-1A11F6F892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0D1B222-33B9-43F3-94F6-7531CD8A0E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3F5D8-22CA-4B48-996C-37F37DB95681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9864232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A634D3-2641-4746-BA77-B532DC79DA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nb-NO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AA473B5-24A1-4274-B0C8-4D83AC1F17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89A92-21D8-4059-926D-D27F810FB897}" type="datetimeFigureOut">
              <a:rPr lang="nb-NO" smtClean="0"/>
              <a:t>15.10.2021</a:t>
            </a:fld>
            <a:endParaRPr lang="nb-NO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1923DD5-D9A4-4FE0-B1D1-18DAAC4116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56D5234-A81C-43B6-8C14-7D8794EF32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3F5D8-22CA-4B48-996C-37F37DB95681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4624104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AD9B448-7973-4EA9-A1E3-4EDD30D550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89A92-21D8-4059-926D-D27F810FB897}" type="datetimeFigureOut">
              <a:rPr lang="nb-NO" smtClean="0"/>
              <a:t>15.10.2021</a:t>
            </a:fld>
            <a:endParaRPr lang="nb-NO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3B2E637-DCD5-47AB-8E52-7D5C8D9585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5AFBDCF-FBC4-499A-BD96-116470BAA8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3F5D8-22CA-4B48-996C-37F37DB95681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5841636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D9F2BB-50BC-4659-8FC1-A390ED2570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nb-NO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8473DA-7A9D-441E-8204-310C4DADBD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nb-NO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F8B991E-AAB0-42FD-9F4C-1B6C668395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11FF2F2-330C-4EE6-AD74-F61372C777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89A92-21D8-4059-926D-D27F810FB897}" type="datetimeFigureOut">
              <a:rPr lang="nb-NO" smtClean="0"/>
              <a:t>15.10.2021</a:t>
            </a:fld>
            <a:endParaRPr lang="nb-NO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750B0AF-3112-4830-A4F1-F197FF2B7E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6453300-3969-4014-8F78-9FE7FE7F78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3F5D8-22CA-4B48-996C-37F37DB95681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3808441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CE79CF-B816-46FF-AF7F-C5272D72FC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nb-NO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D263074-287E-4960-8FE9-A420D115AB8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b-NO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1548BB1-2FDE-4031-ACCA-ADFB6B0CDF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C13CD60-8D87-441B-93CC-5851587155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89A92-21D8-4059-926D-D27F810FB897}" type="datetimeFigureOut">
              <a:rPr lang="nb-NO" smtClean="0"/>
              <a:t>15.10.2021</a:t>
            </a:fld>
            <a:endParaRPr lang="nb-NO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E2FB060-BFE9-426D-892E-DF1FB5DE6B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2DFBB1D-08F7-4D15-BDEA-1536FAC7ED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3F5D8-22CA-4B48-996C-37F37DB95681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7224294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DFC7F3-8E2D-41F9-8FD6-8136A3517F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nb-NO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0A6CDFF-90C8-4C78-8F28-0A6F773CD71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nb-NO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83A123-0392-4CE5-BA76-F6ECC84757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89A92-21D8-4059-926D-D27F810FB897}" type="datetimeFigureOut">
              <a:rPr lang="nb-NO" smtClean="0"/>
              <a:t>15.10.2021</a:t>
            </a:fld>
            <a:endParaRPr lang="nb-NO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1625B1-59B9-4D0D-909B-97C2D6BCFE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75D109-D99B-47A6-89CF-FA15863841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3F5D8-22CA-4B48-996C-37F37DB95681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6859277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FBF4375-81EE-459D-8927-CC5935114AA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nb-NO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8DB95B0-A176-4B00-BBEC-AD35ECBECBE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nb-NO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A3883B-BD2F-42DA-AFC7-2C1B8E225A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89A92-21D8-4059-926D-D27F810FB897}" type="datetimeFigureOut">
              <a:rPr lang="nb-NO" smtClean="0"/>
              <a:t>15.10.2021</a:t>
            </a:fld>
            <a:endParaRPr lang="nb-NO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9441D27-FC5C-4D1F-B8DD-FA6CE62187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0F3222-F044-4DE5-9772-5D00F331F4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3F5D8-22CA-4B48-996C-37F37DB95681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97928069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tellysbil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nb-NO"/>
              <a:t>Klikk for å redigere tittelstil</a:t>
            </a:r>
          </a:p>
        </p:txBody>
      </p:sp>
      <p:sp>
        <p:nvSpPr>
          <p:cNvPr id="3" name="Undertittel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nb-NO"/>
              <a:t>Klikk for å redigere undertittelstil i malen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8EE71D04-1C21-4C60-8610-DD6D5364EB0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nb-NO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21813B38-6908-4C8F-83AB-636D40C51C6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nb-NO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846A081A-8E5D-4A1C-87EF-9698C9A46B0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B7E59C-F702-4678-9DCC-0E0F1DD125FE}" type="slidenum">
              <a:rPr lang="nb-NO" altLang="nb-NO"/>
              <a:pPr>
                <a:defRPr/>
              </a:pPr>
              <a:t>‹#›</a:t>
            </a:fld>
            <a:endParaRPr lang="nb-NO" altLang="nb-NO"/>
          </a:p>
        </p:txBody>
      </p:sp>
    </p:spTree>
    <p:extLst>
      <p:ext uri="{BB962C8B-B14F-4D97-AF65-F5344CB8AC3E}">
        <p14:creationId xmlns:p14="http://schemas.microsoft.com/office/powerpoint/2010/main" val="263233614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tel og innho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F0DA5F6D-6174-4B04-9245-FFFB9FAD9E2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nb-NO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74C5433-4CC6-46F4-98B7-D08912EC9EC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nb-NO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1455C0D3-E690-4B80-AAAC-8C607CBA056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25ED77-69AD-4866-B1AF-7EC516D2301D}" type="slidenum">
              <a:rPr lang="nb-NO" altLang="nb-NO"/>
              <a:pPr>
                <a:defRPr/>
              </a:pPr>
              <a:t>‹#›</a:t>
            </a:fld>
            <a:endParaRPr lang="nb-NO" altLang="nb-NO"/>
          </a:p>
        </p:txBody>
      </p:sp>
    </p:spTree>
    <p:extLst>
      <p:ext uri="{BB962C8B-B14F-4D97-AF65-F5344CB8AC3E}">
        <p14:creationId xmlns:p14="http://schemas.microsoft.com/office/powerpoint/2010/main" val="17371722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ndelingsoversk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tekst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8BBE2E0C-4441-4533-8D7A-F1BF57D0BA8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nb-NO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308179C-AE8A-44B7-8829-BB5A7B8C3D6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nb-NO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2B5180A-71DB-44FC-96B9-FCEE3F34AE8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A14709-7CF8-4536-BD12-BA700C8343DA}" type="slidenum">
              <a:rPr lang="nb-NO" altLang="nb-NO"/>
              <a:pPr>
                <a:defRPr/>
              </a:pPr>
              <a:t>‹#›</a:t>
            </a:fld>
            <a:endParaRPr lang="nb-NO" altLang="nb-NO"/>
          </a:p>
        </p:txBody>
      </p:sp>
    </p:spTree>
    <p:extLst>
      <p:ext uri="{BB962C8B-B14F-4D97-AF65-F5344CB8AC3E}">
        <p14:creationId xmlns:p14="http://schemas.microsoft.com/office/powerpoint/2010/main" val="79195209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o innholdsdel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innhold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4" name="Plassholder for innhold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A2C6E41-1458-43CE-96AC-44F5965B727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nb-NO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80BBDC1-F1E7-4A50-9A38-7F2F325B4EB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nb-NO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AE2F895-EE09-4900-AE36-E948274283B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6164EC-DAAE-4F81-B619-C474DDCA72A1}" type="slidenum">
              <a:rPr lang="nb-NO" altLang="nb-NO"/>
              <a:pPr>
                <a:defRPr/>
              </a:pPr>
              <a:t>‹#›</a:t>
            </a:fld>
            <a:endParaRPr lang="nb-NO" altLang="nb-NO"/>
          </a:p>
        </p:txBody>
      </p:sp>
    </p:spTree>
    <p:extLst>
      <p:ext uri="{BB962C8B-B14F-4D97-AF65-F5344CB8AC3E}">
        <p14:creationId xmlns:p14="http://schemas.microsoft.com/office/powerpoint/2010/main" val="373043368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Sammenlign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tekst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4" name="Plassholder for innhold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5" name="Plassholder for tekst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6" name="Plassholder for innhold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9531AB64-9AB2-4E36-B206-771D0B34763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nb-NO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5AE0957D-D938-4A6A-87D5-63DFB391CA2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nb-NO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CA9A37C1-3BE6-4366-ACB7-6ED57727C4D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C203D8-897F-411A-9C31-8A99AA5BA633}" type="slidenum">
              <a:rPr lang="nb-NO" altLang="nb-NO"/>
              <a:pPr>
                <a:defRPr/>
              </a:pPr>
              <a:t>‹#›</a:t>
            </a:fld>
            <a:endParaRPr lang="nb-NO" altLang="nb-NO"/>
          </a:p>
        </p:txBody>
      </p:sp>
    </p:spTree>
    <p:extLst>
      <p:ext uri="{BB962C8B-B14F-4D97-AF65-F5344CB8AC3E}">
        <p14:creationId xmlns:p14="http://schemas.microsoft.com/office/powerpoint/2010/main" val="232950230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Bare tit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/>
              <a:t>Klikk for å redigere tittelstil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564F6EE2-7DD2-4240-9545-79D44B01081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nb-NO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1C53CA62-5C31-45AC-AB02-34564438BD4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nb-NO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09A3E217-33DE-4DCD-894D-742865D6A91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628265-98C5-40BB-A841-9983C29A0DA3}" type="slidenum">
              <a:rPr lang="nb-NO" altLang="nb-NO"/>
              <a:pPr>
                <a:defRPr/>
              </a:pPr>
              <a:t>‹#›</a:t>
            </a:fld>
            <a:endParaRPr lang="nb-NO" altLang="nb-NO"/>
          </a:p>
        </p:txBody>
      </p:sp>
    </p:spTree>
    <p:extLst>
      <p:ext uri="{BB962C8B-B14F-4D97-AF65-F5344CB8AC3E}">
        <p14:creationId xmlns:p14="http://schemas.microsoft.com/office/powerpoint/2010/main" val="363450662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FEA02639-FA0F-4EA0-B22D-03AC3AB2C7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nb-NO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604D71CA-7CB0-422B-AF5B-88993ACCC09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nb-NO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F72246FF-8351-4336-88FF-D193B2CBF2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F11322-A838-41C3-877E-741CBB367B0C}" type="slidenum">
              <a:rPr lang="nb-NO" altLang="nb-NO"/>
              <a:pPr>
                <a:defRPr/>
              </a:pPr>
              <a:t>‹#›</a:t>
            </a:fld>
            <a:endParaRPr lang="nb-NO" altLang="nb-NO"/>
          </a:p>
        </p:txBody>
      </p:sp>
    </p:spTree>
    <p:extLst>
      <p:ext uri="{BB962C8B-B14F-4D97-AF65-F5344CB8AC3E}">
        <p14:creationId xmlns:p14="http://schemas.microsoft.com/office/powerpoint/2010/main" val="84778180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nhold med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4" name="Plassholder for tekst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1E568CA-08BD-42B9-B35C-AA36E3D439E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nb-NO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DA3C752-1F05-4DBC-A1DE-AC69C9072C9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nb-NO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0188F15-1B7C-4FCA-AD86-ADD0BAB97AD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F3BABE-6A3A-4BCB-953D-428747B34AB9}" type="slidenum">
              <a:rPr lang="nb-NO" altLang="nb-NO"/>
              <a:pPr>
                <a:defRPr/>
              </a:pPr>
              <a:t>‹#›</a:t>
            </a:fld>
            <a:endParaRPr lang="nb-NO" altLang="nb-NO"/>
          </a:p>
        </p:txBody>
      </p:sp>
    </p:spTree>
    <p:extLst>
      <p:ext uri="{BB962C8B-B14F-4D97-AF65-F5344CB8AC3E}">
        <p14:creationId xmlns:p14="http://schemas.microsoft.com/office/powerpoint/2010/main" val="189869152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e med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bilde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nb-NO" noProof="0"/>
          </a:p>
        </p:txBody>
      </p:sp>
      <p:sp>
        <p:nvSpPr>
          <p:cNvPr id="4" name="Plassholder for tekst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DEFFB5D-D368-4979-8BB0-AC6543470DD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nb-NO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D62BC7B-1B7A-4BC3-ABE7-C156BD9AB1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nb-NO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A650AFE-50B5-4967-B96E-7AC520C4072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F6F9EF-FC23-4F8F-9FFA-FD36DBB395C7}" type="slidenum">
              <a:rPr lang="nb-NO" altLang="nb-NO"/>
              <a:pPr>
                <a:defRPr/>
              </a:pPr>
              <a:t>‹#›</a:t>
            </a:fld>
            <a:endParaRPr lang="nb-NO" altLang="nb-NO"/>
          </a:p>
        </p:txBody>
      </p:sp>
    </p:spTree>
    <p:extLst>
      <p:ext uri="{BB962C8B-B14F-4D97-AF65-F5344CB8AC3E}">
        <p14:creationId xmlns:p14="http://schemas.microsoft.com/office/powerpoint/2010/main" val="5280413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Loddrett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loddrett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D16BEA8-E6B2-43A0-A87B-42897092AF5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nb-NO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6EB9CF3B-B4DB-42BF-894A-63B106874B9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nb-NO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A556FAF6-2997-4D30-8E09-B703C29EFB0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D49CDF-6836-4186-894B-2E6FB7812903}" type="slidenum">
              <a:rPr lang="nb-NO" altLang="nb-NO"/>
              <a:pPr>
                <a:defRPr/>
              </a:pPr>
              <a:t>‹#›</a:t>
            </a:fld>
            <a:endParaRPr lang="nb-NO" altLang="nb-NO"/>
          </a:p>
        </p:txBody>
      </p:sp>
    </p:spTree>
    <p:extLst>
      <p:ext uri="{BB962C8B-B14F-4D97-AF65-F5344CB8AC3E}">
        <p14:creationId xmlns:p14="http://schemas.microsoft.com/office/powerpoint/2010/main" val="206743099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drett tittel og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drett titte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loddrett tekst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822B9807-4D5D-4129-B62E-D5A56383C85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nb-NO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6B6888F0-2C38-48F9-89F9-C77D9062491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nb-NO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94023C8E-E2B8-4092-9C5B-911CF716F50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21DF4A-CDFC-4C7C-BD57-3F1783358F19}" type="slidenum">
              <a:rPr lang="nb-NO" altLang="nb-NO"/>
              <a:pPr>
                <a:defRPr/>
              </a:pPr>
              <a:t>‹#›</a:t>
            </a:fld>
            <a:endParaRPr lang="nb-NO" altLang="nb-NO"/>
          </a:p>
        </p:txBody>
      </p:sp>
    </p:spTree>
    <p:extLst>
      <p:ext uri="{BB962C8B-B14F-4D97-AF65-F5344CB8AC3E}">
        <p14:creationId xmlns:p14="http://schemas.microsoft.com/office/powerpoint/2010/main" val="38436941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3E4B1E3-063F-474B-9E3B-FCC309ACEA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nb-NO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88A7E2C-49BE-45D6-AF8B-6BC3E2DB6A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nb-NO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019EFC-B14D-4EE6-B7E9-FFC88CAF29D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F89A92-21D8-4059-926D-D27F810FB897}" type="datetimeFigureOut">
              <a:rPr lang="nb-NO" smtClean="0"/>
              <a:t>15.10.2021</a:t>
            </a:fld>
            <a:endParaRPr lang="nb-NO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17A0FF-7D20-42E4-A300-23A885EE1B9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b-NO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A720A82-8B80-47F9-8483-E9CE22EFC1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93F5D8-22CA-4B48-996C-37F37DB95681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4274885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b-N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>
            <a:extLst>
              <a:ext uri="{FF2B5EF4-FFF2-40B4-BE49-F238E27FC236}">
                <a16:creationId xmlns:a16="http://schemas.microsoft.com/office/drawing/2014/main" id="{D7EF7187-9802-4FE7-8658-1D9386F81EA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b-NO" altLang="nb-NO"/>
              <a:t>Klikk for å redigere tittelstil</a:t>
            </a:r>
          </a:p>
        </p:txBody>
      </p:sp>
      <p:sp>
        <p:nvSpPr>
          <p:cNvPr id="4099" name="Rectangle 3">
            <a:extLst>
              <a:ext uri="{FF2B5EF4-FFF2-40B4-BE49-F238E27FC236}">
                <a16:creationId xmlns:a16="http://schemas.microsoft.com/office/drawing/2014/main" id="{E284FBEF-2CA8-4328-A99F-0C4350A4BAE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b-NO" altLang="nb-NO"/>
              <a:t>Klikk for å redigere tekststiler i malen</a:t>
            </a:r>
          </a:p>
          <a:p>
            <a:pPr lvl="1"/>
            <a:r>
              <a:rPr lang="nb-NO" altLang="nb-NO"/>
              <a:t>Andre nivå</a:t>
            </a:r>
          </a:p>
          <a:p>
            <a:pPr lvl="2"/>
            <a:r>
              <a:rPr lang="nb-NO" altLang="nb-NO"/>
              <a:t>Tredje nivå</a:t>
            </a:r>
          </a:p>
          <a:p>
            <a:pPr lvl="3"/>
            <a:r>
              <a:rPr lang="nb-NO" altLang="nb-NO"/>
              <a:t>Fjerde nivå</a:t>
            </a:r>
          </a:p>
          <a:p>
            <a:pPr lvl="4"/>
            <a:r>
              <a:rPr lang="nb-NO" altLang="nb-NO"/>
              <a:t>Femte nivå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586967E5-547A-4C7E-82BB-5532C1DAEACC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solidFill>
                  <a:srgbClr val="000000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nb-NO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1E90F1B7-B40A-40D8-A064-19EDA5758D7A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solidFill>
                  <a:srgbClr val="000000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nb-NO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2D2C3E37-BEA7-4365-9E5E-D37E1161C543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1A4E43C7-15D5-4245-AB68-14E02DC504B5}" type="slidenum">
              <a:rPr lang="nb-NO" altLang="nb-NO"/>
              <a:pPr>
                <a:defRPr/>
              </a:pPr>
              <a:t>‹#›</a:t>
            </a:fld>
            <a:endParaRPr lang="nb-NO" altLang="nb-NO"/>
          </a:p>
        </p:txBody>
      </p:sp>
    </p:spTree>
    <p:extLst>
      <p:ext uri="{BB962C8B-B14F-4D97-AF65-F5344CB8AC3E}">
        <p14:creationId xmlns:p14="http://schemas.microsoft.com/office/powerpoint/2010/main" val="4878990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nb-N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4" name="Rectangle 70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482" name="Picture 2" descr="BRAINMAPS.ORG - BRAIN ATLAS, BRAIN MAPS, BRAIN STRUCTURE, NEUROINFORMATICS,  BRAIN, STEREOTAXIC ATLAS, NEUROSCIENCE">
            <a:extLst>
              <a:ext uri="{FF2B5EF4-FFF2-40B4-BE49-F238E27FC236}">
                <a16:creationId xmlns:a16="http://schemas.microsoft.com/office/drawing/2014/main" id="{DF15B1B9-80C7-47F6-84AC-DB44C026C5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891422" y="643467"/>
            <a:ext cx="8409156" cy="5571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538012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70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1506" name="Picture 2" descr="ZEISS Atlas - Large area imaging for ZEISS SEM, FE-SEM &amp;amp; FIB-SEM">
            <a:extLst>
              <a:ext uri="{FF2B5EF4-FFF2-40B4-BE49-F238E27FC236}">
                <a16:creationId xmlns:a16="http://schemas.microsoft.com/office/drawing/2014/main" id="{7AD5E023-1916-4311-82D8-763BE18BA0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133600" y="457200"/>
            <a:ext cx="7924800" cy="5943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96199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71BA355-DAFE-4BDB-A06E-BC2624402A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12323" y="457200"/>
            <a:ext cx="3967353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08402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A11CF44-B518-4A3E-AE36-70FE13BB639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41753" b="23068"/>
          <a:stretch/>
        </p:blipFill>
        <p:spPr>
          <a:xfrm>
            <a:off x="457200" y="457200"/>
            <a:ext cx="11277600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42228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70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630" name="Rectangle 72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631" name="Rectangle 74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632" name="Rectangle 76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6626" name="Picture 2" descr="On the origin of Ammon&amp;#39;s horn | Neurología (English Edition)">
            <a:extLst>
              <a:ext uri="{FF2B5EF4-FFF2-40B4-BE49-F238E27FC236}">
                <a16:creationId xmlns:a16="http://schemas.microsoft.com/office/drawing/2014/main" id="{E5A663F3-F824-40AE-9350-DC041817EB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676967" y="457200"/>
            <a:ext cx="8838066" cy="5943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99382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Rectangle 70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26" name="Picture 2" descr="Hyperoxia Causes Inducible Nitric Oxide Synthase-Mediated Cellular Damage  to the Immature Rat Brain | Pediatric Research">
            <a:extLst>
              <a:ext uri="{FF2B5EF4-FFF2-40B4-BE49-F238E27FC236}">
                <a16:creationId xmlns:a16="http://schemas.microsoft.com/office/drawing/2014/main" id="{1175A5FF-DC0B-423D-AE8F-AEEF353EFCA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82"/>
          <a:stretch/>
        </p:blipFill>
        <p:spPr bwMode="auto">
          <a:xfrm>
            <a:off x="20" y="1282"/>
            <a:ext cx="12191980" cy="6856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378058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6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690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8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89C5439-BF32-44EE-8608-23BFA53180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36657" y="643467"/>
            <a:ext cx="3718686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1530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532" name="Rectangle 70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533" name="Rectangle 72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534" name="Rectangle 74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535" name="Rectangle 76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530" name="Picture 2" descr="Rat Brain Atlas">
            <a:extLst>
              <a:ext uri="{FF2B5EF4-FFF2-40B4-BE49-F238E27FC236}">
                <a16:creationId xmlns:a16="http://schemas.microsoft.com/office/drawing/2014/main" id="{F1F88328-7639-4652-8342-B721B96E3C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249010" y="457200"/>
            <a:ext cx="7693980" cy="5943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349374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70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4578" name="Picture 2" descr="Rat Brain Atlas">
            <a:extLst>
              <a:ext uri="{FF2B5EF4-FFF2-40B4-BE49-F238E27FC236}">
                <a16:creationId xmlns:a16="http://schemas.microsoft.com/office/drawing/2014/main" id="{4E3D7444-24F1-4AD1-8636-46003F47AD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249010" y="457200"/>
            <a:ext cx="7693980" cy="5943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0133250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7394" name="Picture 2">
            <a:extLst>
              <a:ext uri="{FF2B5EF4-FFF2-40B4-BE49-F238E27FC236}">
                <a16:creationId xmlns:a16="http://schemas.microsoft.com/office/drawing/2014/main" id="{D8C1A6E5-850B-41EF-994C-CA44923393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7487" y="19050"/>
            <a:ext cx="6905626" cy="681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FFDBFC5D-1E18-4626-8A82-957C0D8DF174}"/>
              </a:ext>
            </a:extLst>
          </p:cNvPr>
          <p:cNvCxnSpPr/>
          <p:nvPr/>
        </p:nvCxnSpPr>
        <p:spPr>
          <a:xfrm>
            <a:off x="4656138" y="3860800"/>
            <a:ext cx="144462" cy="647700"/>
          </a:xfrm>
          <a:prstGeom prst="line">
            <a:avLst/>
          </a:prstGeom>
          <a:ln w="28575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71BA355-DAFE-4BDB-A06E-BC2624402A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12323" y="457200"/>
            <a:ext cx="3967353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907182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8418" name="Picture 2">
            <a:extLst>
              <a:ext uri="{FF2B5EF4-FFF2-40B4-BE49-F238E27FC236}">
                <a16:creationId xmlns:a16="http://schemas.microsoft.com/office/drawing/2014/main" id="{83F5B4C9-C23E-43CF-B177-1EE2705913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7487" y="19050"/>
            <a:ext cx="6905626" cy="681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8419" name="Picture 3">
            <a:extLst>
              <a:ext uri="{FF2B5EF4-FFF2-40B4-BE49-F238E27FC236}">
                <a16:creationId xmlns:a16="http://schemas.microsoft.com/office/drawing/2014/main" id="{0C2A41E4-CCC8-40C0-972C-A84AE4808C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513" y="1588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F8ACDF35-171D-47EF-AF1F-3B304F907542}"/>
              </a:ext>
            </a:extLst>
          </p:cNvPr>
          <p:cNvCxnSpPr/>
          <p:nvPr/>
        </p:nvCxnSpPr>
        <p:spPr>
          <a:xfrm>
            <a:off x="4656138" y="3860800"/>
            <a:ext cx="144462" cy="647700"/>
          </a:xfrm>
          <a:prstGeom prst="line">
            <a:avLst/>
          </a:prstGeom>
          <a:ln w="28575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8421" name="Rectangle 1">
            <a:extLst>
              <a:ext uri="{FF2B5EF4-FFF2-40B4-BE49-F238E27FC236}">
                <a16:creationId xmlns:a16="http://schemas.microsoft.com/office/drawing/2014/main" id="{6D0F4A6F-B6AE-4854-8439-CF8192D7495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94550" y="765175"/>
            <a:ext cx="300513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nb-NO" altLang="nb-NO" sz="1800">
                <a:solidFill>
                  <a:srgbClr val="000000"/>
                </a:solidFill>
              </a:rPr>
              <a:t>Section, confer stippled line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A1950E8-EB1A-4B4E-9C63-CFA754B9BE7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5" r="1" b="20187"/>
          <a:stretch/>
        </p:blipFill>
        <p:spPr>
          <a:xfrm>
            <a:off x="120650" y="68263"/>
            <a:ext cx="11950700" cy="672147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88218193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Overview of the Anatomy of Learning and Memory - YouTube">
            <a:extLst>
              <a:ext uri="{FF2B5EF4-FFF2-40B4-BE49-F238E27FC236}">
                <a16:creationId xmlns:a16="http://schemas.microsoft.com/office/drawing/2014/main" id="{D7AC525B-5DFB-4D9E-88DC-DE47612F32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538570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100" name="Rectangle 70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098" name="Picture 2" descr="Photonics | Free Full-Text | A Review of Intrinsic Optical Imaging Serial  Blockface Histology (ICI-SBH) for Whole Rodent Brain Imaging | HTML">
            <a:extLst>
              <a:ext uri="{FF2B5EF4-FFF2-40B4-BE49-F238E27FC236}">
                <a16:creationId xmlns:a16="http://schemas.microsoft.com/office/drawing/2014/main" id="{75FF9603-3806-4599-B9EB-D257F1F38A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468940" y="457200"/>
            <a:ext cx="3254120" cy="5943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968156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4_Standard utforming">
  <a:themeElements>
    <a:clrScheme name="Standard utforming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andard utforming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andard utforming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 utforming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 utforming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 utforming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 utforming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 utforming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 utforming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 utforming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 utforming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 utforming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 utforming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 utforming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</TotalTime>
  <Words>11</Words>
  <Application>Microsoft Office PowerPoint</Application>
  <PresentationFormat>Widescreen</PresentationFormat>
  <Paragraphs>3</Paragraphs>
  <Slides>15</Slides>
  <Notes>1</Notes>
  <HiddenSlides>3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Office Theme</vt:lpstr>
      <vt:lpstr>4_Standard utforming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Per Olav Folgerø</dc:creator>
  <cp:lastModifiedBy>Per Olav Folgerø</cp:lastModifiedBy>
  <cp:revision>1</cp:revision>
  <dcterms:created xsi:type="dcterms:W3CDTF">2021-10-15T08:28:22Z</dcterms:created>
  <dcterms:modified xsi:type="dcterms:W3CDTF">2021-10-15T10:10:48Z</dcterms:modified>
</cp:coreProperties>
</file>