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1105" r:id="rId3"/>
    <p:sldId id="1106" r:id="rId4"/>
    <p:sldId id="1107" r:id="rId5"/>
    <p:sldId id="1108" r:id="rId6"/>
    <p:sldId id="1116" r:id="rId7"/>
    <p:sldId id="256" r:id="rId8"/>
    <p:sldId id="1109" r:id="rId9"/>
    <p:sldId id="1110" r:id="rId10"/>
    <p:sldId id="1111" r:id="rId11"/>
    <p:sldId id="1009" r:id="rId12"/>
    <p:sldId id="1115" r:id="rId13"/>
    <p:sldId id="1104" r:id="rId14"/>
    <p:sldId id="1112" r:id="rId15"/>
    <p:sldId id="1113" r:id="rId16"/>
    <p:sldId id="258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416AF-D671-4E32-BE0C-1B049A2D8418}" type="datetimeFigureOut">
              <a:rPr lang="nb-NO" smtClean="0"/>
              <a:t>15.10.2021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A76D2-6480-4F41-821D-7C9C7B84BA8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6002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>
            <a:extLst>
              <a:ext uri="{FF2B5EF4-FFF2-40B4-BE49-F238E27FC236}">
                <a16:creationId xmlns:a16="http://schemas.microsoft.com/office/drawing/2014/main" id="{BB7993A6-B11F-47F4-9180-1019C0575A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>
            <a:extLst>
              <a:ext uri="{FF2B5EF4-FFF2-40B4-BE49-F238E27FC236}">
                <a16:creationId xmlns:a16="http://schemas.microsoft.com/office/drawing/2014/main" id="{4B121D07-C744-46E8-B93B-2D97D092C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>
                <a:latin typeface="Arial" panose="020B0604020202020204" pitchFamily="34" charset="0"/>
              </a:rPr>
              <a:t>Section, confer stippled line</a:t>
            </a:r>
          </a:p>
        </p:txBody>
      </p:sp>
      <p:sp>
        <p:nvSpPr>
          <p:cNvPr id="189444" name="Slide Number Placeholder 3">
            <a:extLst>
              <a:ext uri="{FF2B5EF4-FFF2-40B4-BE49-F238E27FC236}">
                <a16:creationId xmlns:a16="http://schemas.microsoft.com/office/drawing/2014/main" id="{2B07D3CF-1734-4DB4-B3FC-0A7B26D9A9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D67496-E354-489F-A967-0FDB36C7F90A}" type="slidenum">
              <a:rPr kumimoji="0" lang="nb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D3F7D-7BDF-45E2-B161-E09790F245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6D4138-8C4E-40E7-B4EF-09F3FB4970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D981D-3CAC-45EE-B5CC-A1E03C7C4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9A92-21D8-4059-926D-D27F810FB897}" type="datetimeFigureOut">
              <a:rPr lang="nb-NO" smtClean="0"/>
              <a:t>15.10.2021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AE1A5-70AC-45F9-86E9-44C6DF6F7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8F1FD-A62A-4D8A-9A52-4439A7308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F5D8-22CA-4B48-996C-37F37DB956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4969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FC7F3-8E2D-41F9-8FD6-8136A3517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A6CDFF-90C8-4C78-8F28-0A6F773CD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3A123-0392-4CE5-BA76-F6ECC8475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9A92-21D8-4059-926D-D27F810FB897}" type="datetimeFigureOut">
              <a:rPr lang="nb-NO" smtClean="0"/>
              <a:t>15.10.2021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625B1-59B9-4D0D-909B-97C2D6BCF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5D109-D99B-47A6-89CF-FA1586384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F5D8-22CA-4B48-996C-37F37DB956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5927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BF4375-81EE-459D-8927-CC5935114A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B95B0-A176-4B00-BBEC-AD35ECBEC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3883B-BD2F-42DA-AFC7-2C1B8E225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9A92-21D8-4059-926D-D27F810FB897}" type="datetimeFigureOut">
              <a:rPr lang="nb-NO" smtClean="0"/>
              <a:t>15.10.2021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41D27-FC5C-4D1F-B8DD-FA6CE6218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F3222-F044-4DE5-9772-5D00F331F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F5D8-22CA-4B48-996C-37F37DB956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9280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E71D04-1C21-4C60-8610-DD6D5364EB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813B38-6908-4C8F-83AB-636D40C51C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6A081A-8E5D-4A1C-87EF-9698C9A46B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7E59C-F702-4678-9DCC-0E0F1DD125FE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32336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DA5F6D-6174-4B04-9245-FFFB9FAD9E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4C5433-4CC6-46F4-98B7-D08912EC9E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55C0D3-E690-4B80-AAAC-8C607CBA05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5ED77-69AD-4866-B1AF-7EC516D2301D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7371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BE2E0C-4441-4533-8D7A-F1BF57D0BA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08179C-AE8A-44B7-8829-BB5A7B8C3D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B5180A-71DB-44FC-96B9-FCEE3F34A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14709-7CF8-4536-BD12-BA700C8343DA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791952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2C6E41-1458-43CE-96AC-44F5965B72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BBDC1-F1E7-4A50-9A38-7F2F325B4E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E2F895-EE09-4900-AE36-E948274283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164EC-DAAE-4F81-B619-C474DDCA72A1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30433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531AB64-9AB2-4E36-B206-771D0B3476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AE0957D-D938-4A6A-87D5-63DFB391CA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A9A37C1-3BE6-4366-ACB7-6ED57727C4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203D8-897F-411A-9C31-8A99AA5BA633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329502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64F6EE2-7DD2-4240-9545-79D44B0108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C53CA62-5C31-45AC-AB02-34564438BD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9A3E217-33DE-4DCD-894D-742865D6A9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28265-98C5-40BB-A841-9983C29A0DA3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634506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EA02639-FA0F-4EA0-B22D-03AC3AB2C7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04D71CA-7CB0-422B-AF5B-88993ACCC0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2246FF-8351-4336-88FF-D193B2CBF2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11322-A838-41C3-877E-741CBB367B0C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847781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568CA-08BD-42B9-B35C-AA36E3D439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3C752-1F05-4DBC-A1DE-AC69C9072C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88F15-1B7C-4FCA-AD86-ADD0BAB97A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3BABE-6A3A-4BCB-953D-428747B34AB9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898691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B7110-7C67-4C31-99EF-087AD97F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8395F-C749-4F68-A73D-C8EAA1AB4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61657-C096-4037-8E9D-20672E170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9A92-21D8-4059-926D-D27F810FB897}" type="datetimeFigureOut">
              <a:rPr lang="nb-NO" smtClean="0"/>
              <a:t>15.10.2021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9DA62-EAFF-42B8-B503-7B6EFFBEF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B721-B479-475F-B07A-DFAF0206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F5D8-22CA-4B48-996C-37F37DB956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5829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EFFB5D-D368-4979-8BB0-AC6543470D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62BC7B-1B7A-4BC3-ABE7-C156BD9AB1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50AFE-50B5-4967-B96E-7AC520C407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6F9EF-FC23-4F8F-9FFA-FD36DBB395C7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52804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16BEA8-E6B2-43A0-A87B-42897092AF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B9CF3B-B4DB-42BF-894A-63B106874B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56FAF6-2997-4D30-8E09-B703C29EFB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49CDF-6836-4186-894B-2E6FB7812903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67430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2B9807-4D5D-4129-B62E-D5A56383C8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6888F0-2C38-48F9-89F9-C77D906249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023C8E-E2B8-4092-9C5B-911CF716F5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1DF4A-CDFC-4C7C-BD57-3F1783358F19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84369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E32DE-98E0-41ED-9B86-0F5813A5A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8E313-A155-4962-BA55-67EA220DA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006B8-EECE-4A3B-9CA4-6CB166A8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9A92-21D8-4059-926D-D27F810FB897}" type="datetimeFigureOut">
              <a:rPr lang="nb-NO" smtClean="0"/>
              <a:t>15.10.2021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9F977-B414-4A0A-9318-531CB82A9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886D5-EDFE-4BC3-AC17-72C11EC03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F5D8-22CA-4B48-996C-37F37DB956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8402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1326-B94F-4EFA-B888-3BAC9104B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4B6A2-93F7-48EC-A0F8-EF529D9FD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431513-F44B-4031-BAF2-34C11C07C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E9356-83B1-4630-8C04-2762F31C9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9A92-21D8-4059-926D-D27F810FB897}" type="datetimeFigureOut">
              <a:rPr lang="nb-NO" smtClean="0"/>
              <a:t>15.10.2021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22A19E-115F-44FB-ACFB-4427B0A4B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5F69E-AFD4-405C-A2AF-9697195C7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F5D8-22CA-4B48-996C-37F37DB956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706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431B9-81EC-4393-AFBB-6D2B9C086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FF759-D292-4A35-92CD-F6CA8B2A7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248DC-39A2-4952-95B8-DCFB81639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C4A11B-F414-43C6-A727-4DD883AFB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D22137-3B3A-4D4A-B041-8DCB2E5568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7B3ACA-045B-4BD6-95FC-9D0D6E357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9A92-21D8-4059-926D-D27F810FB897}" type="datetimeFigureOut">
              <a:rPr lang="nb-NO" smtClean="0"/>
              <a:t>15.10.2021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3094DF-1442-48FD-BF3D-1A11F6F89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D1B222-33B9-43F3-94F6-7531CD8A0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F5D8-22CA-4B48-996C-37F37DB956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642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634D3-2641-4746-BA77-B532DC79D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A473B5-24A1-4274-B0C8-4D83AC1F1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9A92-21D8-4059-926D-D27F810FB897}" type="datetimeFigureOut">
              <a:rPr lang="nb-NO" smtClean="0"/>
              <a:t>15.10.2021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3DD5-D9A4-4FE0-B1D1-18DAAC41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D5234-A81C-43B6-8C14-7D8794EF3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F5D8-22CA-4B48-996C-37F37DB956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2410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D9B448-7973-4EA9-A1E3-4EDD30D55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9A92-21D8-4059-926D-D27F810FB897}" type="datetimeFigureOut">
              <a:rPr lang="nb-NO" smtClean="0"/>
              <a:t>15.10.2021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B2E637-DCD5-47AB-8E52-7D5C8D958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FBDCF-FBC4-499A-BD96-116470BAA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F5D8-22CA-4B48-996C-37F37DB956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4163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9F2BB-50BC-4659-8FC1-A390ED257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473DA-7A9D-441E-8204-310C4DADB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8B991E-AAB0-42FD-9F4C-1B6C6683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FF2F2-330C-4EE6-AD74-F61372C7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9A92-21D8-4059-926D-D27F810FB897}" type="datetimeFigureOut">
              <a:rPr lang="nb-NO" smtClean="0"/>
              <a:t>15.10.2021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50B0AF-3112-4830-A4F1-F197FF2B7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53300-3969-4014-8F78-9FE7FE7F7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F5D8-22CA-4B48-996C-37F37DB956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844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E79CF-B816-46FF-AF7F-C5272D72F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263074-287E-4960-8FE9-A420D115AB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548BB1-2FDE-4031-ACCA-ADFB6B0CD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3CD60-8D87-441B-93CC-585158715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9A92-21D8-4059-926D-D27F810FB897}" type="datetimeFigureOut">
              <a:rPr lang="nb-NO" smtClean="0"/>
              <a:t>15.10.2021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FB060-BFE9-426D-892E-DF1FB5DE6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FBB1D-08F7-4D15-BDEA-1536FAC7E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F5D8-22CA-4B48-996C-37F37DB956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2429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E4B1E3-063F-474B-9E3B-FCC309AC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A7E2C-49BE-45D6-AF8B-6BC3E2DB6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19EFC-B14D-4EE6-B7E9-FFC88CAF29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89A92-21D8-4059-926D-D27F810FB897}" type="datetimeFigureOut">
              <a:rPr lang="nb-NO" smtClean="0"/>
              <a:t>15.10.2021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7A0FF-7D20-42E4-A300-23A885EE1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20A82-8B80-47F9-8483-E9CE22EFC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3F5D8-22CA-4B48-996C-37F37DB956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748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7EF7187-9802-4FE7-8658-1D9386F81E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E284FBEF-2CA8-4328-A99F-0C4350A4BA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86967E5-547A-4C7E-82BB-5532C1DAEAC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E90F1B7-B40A-40D8-A064-19EDA5758D7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D2C3E37-BEA7-4365-9E5E-D37E1161C5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A4E43C7-15D5-4245-AB68-14E02DC504B5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8789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 descr="BRAINMAPS.ORG - BRAIN ATLAS, BRAIN MAPS, BRAIN STRUCTURE, NEUROINFORMATICS,  BRAIN, STEREOTAXIC ATLAS, NEUROSCIENCE">
            <a:extLst>
              <a:ext uri="{FF2B5EF4-FFF2-40B4-BE49-F238E27FC236}">
                <a16:creationId xmlns:a16="http://schemas.microsoft.com/office/drawing/2014/main" id="{DF15B1B9-80C7-47F6-84AC-DB44C026C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1422" y="643467"/>
            <a:ext cx="840915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801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>
            <a:extLst>
              <a:ext uri="{FF2B5EF4-FFF2-40B4-BE49-F238E27FC236}">
                <a16:creationId xmlns:a16="http://schemas.microsoft.com/office/drawing/2014/main" id="{D8C1A6E5-850B-41EF-994C-CA4492339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7" y="19050"/>
            <a:ext cx="6905626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FDBFC5D-1E18-4626-8A82-957C0D8DF174}"/>
              </a:ext>
            </a:extLst>
          </p:cNvPr>
          <p:cNvCxnSpPr/>
          <p:nvPr/>
        </p:nvCxnSpPr>
        <p:spPr>
          <a:xfrm>
            <a:off x="4656138" y="3860800"/>
            <a:ext cx="144462" cy="6477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1BA355-DAFE-4BDB-A06E-BC2624402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323" y="457200"/>
            <a:ext cx="39673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71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>
            <a:extLst>
              <a:ext uri="{FF2B5EF4-FFF2-40B4-BE49-F238E27FC236}">
                <a16:creationId xmlns:a16="http://schemas.microsoft.com/office/drawing/2014/main" id="{83F5B4C9-C23E-43CF-B177-1EE270591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7" y="19050"/>
            <a:ext cx="6905626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19" name="Picture 3">
            <a:extLst>
              <a:ext uri="{FF2B5EF4-FFF2-40B4-BE49-F238E27FC236}">
                <a16:creationId xmlns:a16="http://schemas.microsoft.com/office/drawing/2014/main" id="{0C2A41E4-CCC8-40C0-972C-A84AE4808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1588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ACDF35-171D-47EF-AF1F-3B304F907542}"/>
              </a:ext>
            </a:extLst>
          </p:cNvPr>
          <p:cNvCxnSpPr/>
          <p:nvPr/>
        </p:nvCxnSpPr>
        <p:spPr>
          <a:xfrm>
            <a:off x="4656138" y="3860800"/>
            <a:ext cx="144462" cy="6477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421" name="Rectangle 1">
            <a:extLst>
              <a:ext uri="{FF2B5EF4-FFF2-40B4-BE49-F238E27FC236}">
                <a16:creationId xmlns:a16="http://schemas.microsoft.com/office/drawing/2014/main" id="{6D0F4A6F-B6AE-4854-8439-CF8192D74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4550" y="765175"/>
            <a:ext cx="3005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nb-NO" altLang="nb-NO" sz="1800">
                <a:solidFill>
                  <a:srgbClr val="000000"/>
                </a:solidFill>
              </a:rPr>
              <a:t>Section, confer stippled line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1950E8-EB1A-4B4E-9C63-CFA754B9B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" r="1" b="20187"/>
          <a:stretch/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2181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Overview of the Anatomy of Learning and Memory - YouTube">
            <a:extLst>
              <a:ext uri="{FF2B5EF4-FFF2-40B4-BE49-F238E27FC236}">
                <a16:creationId xmlns:a16="http://schemas.microsoft.com/office/drawing/2014/main" id="{D7AC525B-5DFB-4D9E-88DC-DE47612F3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385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0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Photonics | Free Full-Text | A Review of Intrinsic Optical Imaging Serial  Blockface Histology (ICI-SBH) for Whole Rodent Brain Imaging | HTML">
            <a:extLst>
              <a:ext uri="{FF2B5EF4-FFF2-40B4-BE49-F238E27FC236}">
                <a16:creationId xmlns:a16="http://schemas.microsoft.com/office/drawing/2014/main" id="{75FF9603-3806-4599-B9EB-D257F1F38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8940" y="457200"/>
            <a:ext cx="325412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815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 descr="ZEISS Atlas - Large area imaging for ZEISS SEM, FE-SEM &amp;amp; FIB-SEM">
            <a:extLst>
              <a:ext uri="{FF2B5EF4-FFF2-40B4-BE49-F238E27FC236}">
                <a16:creationId xmlns:a16="http://schemas.microsoft.com/office/drawing/2014/main" id="{7AD5E023-1916-4311-82D8-763BE18BA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457200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619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1BA355-DAFE-4BDB-A06E-BC2624402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323" y="457200"/>
            <a:ext cx="39673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40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1CF44-B518-4A3E-AE36-70FE13BB6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753" b="2306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22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30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31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32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2" descr="On the origin of Ammon&amp;#39;s horn | Neurología (English Edition)">
            <a:extLst>
              <a:ext uri="{FF2B5EF4-FFF2-40B4-BE49-F238E27FC236}">
                <a16:creationId xmlns:a16="http://schemas.microsoft.com/office/drawing/2014/main" id="{E5A663F3-F824-40AE-9350-DC041817E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967" y="457200"/>
            <a:ext cx="8838066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38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yperoxia Causes Inducible Nitric Oxide Synthase-Mediated Cellular Damage  to the Immature Rat Brain | Pediatric Research">
            <a:extLst>
              <a:ext uri="{FF2B5EF4-FFF2-40B4-BE49-F238E27FC236}">
                <a16:creationId xmlns:a16="http://schemas.microsoft.com/office/drawing/2014/main" id="{1175A5FF-DC0B-423D-AE8F-AEEF353EF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805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9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9C5439-BF32-44EE-8608-23BFA5318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657" y="643467"/>
            <a:ext cx="37186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3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2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4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5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 descr="Rat Brain Atlas">
            <a:extLst>
              <a:ext uri="{FF2B5EF4-FFF2-40B4-BE49-F238E27FC236}">
                <a16:creationId xmlns:a16="http://schemas.microsoft.com/office/drawing/2014/main" id="{F1F88328-7639-4652-8342-B721B96E3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9010" y="457200"/>
            <a:ext cx="769398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937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 descr="Rat Brain Atlas">
            <a:extLst>
              <a:ext uri="{FF2B5EF4-FFF2-40B4-BE49-F238E27FC236}">
                <a16:creationId xmlns:a16="http://schemas.microsoft.com/office/drawing/2014/main" id="{4E3D7444-24F1-4AD1-8636-46003F47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9010" y="457200"/>
            <a:ext cx="769398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332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Standard utforming">
  <a:themeElements>
    <a:clrScheme name="Standard utfor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 utform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11</Words>
  <Application>Microsoft Office PowerPoint</Application>
  <PresentationFormat>Widescreen</PresentationFormat>
  <Paragraphs>3</Paragraphs>
  <Slides>15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4_Standard utforming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 Olav Folgerø</dc:creator>
  <cp:lastModifiedBy>Per Olav Folgerø</cp:lastModifiedBy>
  <cp:revision>1</cp:revision>
  <dcterms:created xsi:type="dcterms:W3CDTF">2021-10-15T08:28:22Z</dcterms:created>
  <dcterms:modified xsi:type="dcterms:W3CDTF">2021-10-15T10:10:48Z</dcterms:modified>
</cp:coreProperties>
</file>