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9" r:id="rId13"/>
    <p:sldId id="285" r:id="rId14"/>
    <p:sldId id="280" r:id="rId15"/>
    <p:sldId id="281" r:id="rId16"/>
    <p:sldId id="283" r:id="rId17"/>
    <p:sldId id="284" r:id="rId18"/>
    <p:sldId id="270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67" r:id="rId2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341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0297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50938" b="2941"/>
          <a:stretch>
            <a:fillRect/>
          </a:stretch>
        </p:blipFill>
        <p:spPr>
          <a:xfrm>
            <a:off x="0" y="659129"/>
            <a:ext cx="7975600" cy="8082956"/>
          </a:xfrm>
          <a:prstGeom prst="rect">
            <a:avLst/>
          </a:prstGeom>
        </p:spPr>
      </p:pic>
      <p:pic>
        <p:nvPicPr>
          <p:cNvPr id="4" name="Imagine 3">
            <a:extLst>
              <a:ext uri="{FF2B5EF4-FFF2-40B4-BE49-F238E27FC236}">
                <a16:creationId xmlns:a16="http://schemas.microsoft.com/office/drawing/2014/main" id="{6A3DC301-4457-653F-97B6-A2DCC4611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659129"/>
            <a:ext cx="8280400" cy="80829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68E602A2-FD2F-A214-31F1-9364BBC31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" y="-26670"/>
            <a:ext cx="16256000" cy="914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96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79D75422-F5ED-317B-DE57-7351801F8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36" y="1"/>
            <a:ext cx="16274936" cy="91333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9EFEC66A-2D82-44E6-C849-D2F1B6244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954" y="0"/>
            <a:ext cx="16335908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D52040AB-8039-D1C1-3D84-915FCD3B9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2" y="838200"/>
            <a:ext cx="13310268" cy="8185748"/>
          </a:xfrm>
          <a:prstGeom prst="rect">
            <a:avLst/>
          </a:prstGeom>
        </p:spPr>
      </p:pic>
      <p:sp>
        <p:nvSpPr>
          <p:cNvPr id="5" name="CasetăText 4">
            <a:extLst>
              <a:ext uri="{FF2B5EF4-FFF2-40B4-BE49-F238E27FC236}">
                <a16:creationId xmlns:a16="http://schemas.microsoft.com/office/drawing/2014/main" id="{7278325C-8BBD-959C-2C77-724794A4757A}"/>
              </a:ext>
            </a:extLst>
          </p:cNvPr>
          <p:cNvSpPr txBox="1"/>
          <p:nvPr/>
        </p:nvSpPr>
        <p:spPr>
          <a:xfrm>
            <a:off x="2056732" y="191869"/>
            <a:ext cx="81267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o-RO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Competențe digitale</a:t>
            </a:r>
            <a:endParaRPr lang="ro-RO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o-RO" sz="1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Chat </a:t>
            </a:r>
            <a:r>
              <a:rPr lang="ro-RO" sz="1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GPT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966836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866" b="2523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02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2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38100"/>
            <a:ext cx="16256000" cy="90297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81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</Words>
  <Application>Microsoft Office PowerPoint</Application>
  <PresentationFormat>Particularizare</PresentationFormat>
  <Paragraphs>2</Paragraphs>
  <Slides>26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Mironeasa</dc:creator>
  <cp:lastModifiedBy>User01</cp:lastModifiedBy>
  <cp:revision>9</cp:revision>
  <dcterms:created xsi:type="dcterms:W3CDTF">2006-08-16T00:00:00Z</dcterms:created>
  <dcterms:modified xsi:type="dcterms:W3CDTF">2026-07-15T11:56:25Z</dcterms:modified>
</cp:coreProperties>
</file>